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331" r:id="rId5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18F2055-CB28-45E8-AFB4-C7AF656A9548}">
          <p14:sldIdLst/>
        </p14:section>
        <p14:section name="Раздел без заголовка" id="{F1D8CECD-2FB8-4EB8-A692-2A05B0C68E07}">
          <p14:sldIdLst>
            <p14:sldId id="331"/>
          </p14:sldIdLst>
        </p14:section>
        <p14:section name="Раздел без заголовка" id="{A184913D-FD03-4196-B469-0985EC0F64A8}">
          <p14:sldIdLst/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4201" userDrawn="1">
          <p15:clr>
            <a:srgbClr val="A4A3A4"/>
          </p15:clr>
        </p15:guide>
        <p15:guide id="5" pos="5624" userDrawn="1">
          <p15:clr>
            <a:srgbClr val="A4A3A4"/>
          </p15:clr>
        </p15:guide>
        <p15:guide id="6" pos="226" userDrawn="1">
          <p15:clr>
            <a:srgbClr val="A4A3A4"/>
          </p15:clr>
        </p15:guide>
        <p15:guide id="13" orient="horz" pos="96" userDrawn="1">
          <p15:clr>
            <a:srgbClr val="A4A3A4"/>
          </p15:clr>
        </p15:guide>
        <p15:guide id="17" orient="horz" pos="232" userDrawn="1">
          <p15:clr>
            <a:srgbClr val="A4A3A4"/>
          </p15:clr>
        </p15:guide>
        <p15:guide id="18" orient="horz" pos="640" userDrawn="1">
          <p15:clr>
            <a:srgbClr val="A4A3A4"/>
          </p15:clr>
        </p15:guide>
        <p15:guide id="19" orient="horz" pos="2069" userDrawn="1">
          <p15:clr>
            <a:srgbClr val="A4A3A4"/>
          </p15:clr>
        </p15:guide>
        <p15:guide id="20" orient="horz" pos="368" userDrawn="1">
          <p15:clr>
            <a:srgbClr val="A4A3A4"/>
          </p15:clr>
        </p15:guide>
        <p15:guide id="21" orient="horz" pos="2818" userDrawn="1">
          <p15:clr>
            <a:srgbClr val="A4A3A4"/>
          </p15:clr>
        </p15:guide>
        <p15:guide id="22" pos="113" userDrawn="1">
          <p15:clr>
            <a:srgbClr val="A4A3A4"/>
          </p15:clr>
        </p15:guide>
        <p15:guide id="23" pos="5556" userDrawn="1">
          <p15:clr>
            <a:srgbClr val="A4A3A4"/>
          </p15:clr>
        </p15:guide>
        <p15:guide id="24" orient="horz" pos="9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7" clrIdx="0">
    <p:extLst/>
  </p:cmAuthor>
  <p:cmAuthor id="2" name="Середа Кристина Владимировна" initials="СКВ" lastIdx="21" clrIdx="1">
    <p:extLst>
      <p:ext uri="{19B8F6BF-5375-455C-9EA6-DF929625EA0E}">
        <p15:presenceInfo xmlns:p15="http://schemas.microsoft.com/office/powerpoint/2012/main" userId="S-1-5-21-513919707-3073936391-1394548290-8850" providerId="AD"/>
      </p:ext>
    </p:extLst>
  </p:cmAuthor>
  <p:cmAuthor id="3" name="Штепина Наталья Владимировна" initials="ШНВ" lastIdx="4" clrIdx="2">
    <p:extLst>
      <p:ext uri="{19B8F6BF-5375-455C-9EA6-DF929625EA0E}">
        <p15:presenceInfo xmlns:p15="http://schemas.microsoft.com/office/powerpoint/2012/main" userId="S-1-5-21-513919707-3073936391-1394548290-252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969"/>
    <a:srgbClr val="92D050"/>
    <a:srgbClr val="FFD966"/>
    <a:srgbClr val="F4B183"/>
    <a:srgbClr val="C5E0B4"/>
    <a:srgbClr val="FFFFFF"/>
    <a:srgbClr val="7F6000"/>
    <a:srgbClr val="FFCDCD"/>
    <a:srgbClr val="FFF3F3"/>
    <a:srgbClr val="FF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88" autoAdjust="0"/>
    <p:restoredTop sz="95256" autoAdjust="0"/>
  </p:normalViewPr>
  <p:slideViewPr>
    <p:cSldViewPr snapToGrid="0">
      <p:cViewPr varScale="1">
        <p:scale>
          <a:sx n="88" d="100"/>
          <a:sy n="88" d="100"/>
        </p:scale>
        <p:origin x="1766" y="62"/>
      </p:cViewPr>
      <p:guideLst>
        <p:guide pos="2880"/>
        <p:guide orient="horz" pos="4201"/>
        <p:guide pos="5624"/>
        <p:guide pos="226"/>
        <p:guide orient="horz" pos="96"/>
        <p:guide orient="horz" pos="232"/>
        <p:guide orient="horz" pos="640"/>
        <p:guide orient="horz" pos="2069"/>
        <p:guide orient="horz" pos="368"/>
        <p:guide orient="horz" pos="2818"/>
        <p:guide pos="113"/>
        <p:guide pos="5556"/>
        <p:guide orient="horz" pos="913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FC229D-80A0-449C-BFF0-E959CEAF8543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39838"/>
            <a:ext cx="4470400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F42B0-4A3A-49C1-B99F-E9DF87BB47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013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D0CB6-51C2-4B39-BFEE-0E8ADE9DB8D8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37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F7194-AA9C-4880-9392-8FC57E4C0838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349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4FF5-CB99-4589-A0C5-9688C08E883D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93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AC75D-8FFB-4F65-AC62-0C5A50C1319B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80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EC4E6-B336-49B4-90F0-2DE443F25A0E}" type="datetime1">
              <a:rPr lang="ru-RU" smtClean="0"/>
              <a:t>08.09.2021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323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15C6-3DBA-4BC8-AB3B-B96F9E7316D3}" type="datetime1">
              <a:rPr lang="ru-RU" smtClean="0"/>
              <a:t>08.09.2021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779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1E17A-DBF5-4F33-8D57-2B737498323B}" type="datetime1">
              <a:rPr lang="ru-RU" smtClean="0"/>
              <a:t>08.09.2021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662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ED71-EEF5-430D-8BFA-8A0E3D629859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129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FCDB0-F44D-4384-BBFE-BB3990345490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678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747CA-A3FC-48C6-BC83-F7899701BEB6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929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B73F9-727C-4910-8DEF-6B4A58E508E1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97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5A99E-7C6F-4810-9E3F-2927D0BAC4C3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99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1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462" y="90487"/>
            <a:ext cx="4791075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1266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8435AB-9C78-4794-98EA-5ACBD60957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963AFCF-B769-4DC0-907B-7CC58472057C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7A78DF7-A8BE-46EB-8C02-08ECC7383D7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10076</TotalTime>
  <Words>1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Весман Ольга Викторовна</dc:creator>
  <cp:lastModifiedBy>Штепина Наталья Владимировна</cp:lastModifiedBy>
  <cp:revision>3372</cp:revision>
  <cp:lastPrinted>2021-09-03T13:33:56Z</cp:lastPrinted>
  <dcterms:created xsi:type="dcterms:W3CDTF">2017-09-21T14:44:18Z</dcterms:created>
  <dcterms:modified xsi:type="dcterms:W3CDTF">2021-09-08T11:44:02Z</dcterms:modified>
</cp:coreProperties>
</file>