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6"/>
  </p:notesMasterIdLst>
  <p:sldIdLst>
    <p:sldId id="331" r:id="rId5"/>
  </p:sldIdLst>
  <p:sldSz cx="9144000" cy="6858000" type="screen4x3"/>
  <p:notesSz cx="6797675" cy="99282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018F2055-CB28-45E8-AFB4-C7AF656A9548}">
          <p14:sldIdLst/>
        </p14:section>
        <p14:section name="Раздел без заголовка" id="{F1D8CECD-2FB8-4EB8-A692-2A05B0C68E07}">
          <p14:sldIdLst>
            <p14:sldId id="331"/>
          </p14:sldIdLst>
        </p14:section>
        <p14:section name="Раздел без заголовка" id="{A184913D-FD03-4196-B469-0985EC0F64A8}">
          <p14:sldIdLst/>
        </p14:section>
      </p14:sectionLst>
    </p:ext>
    <p:ext uri="{EFAFB233-063F-42B5-8137-9DF3F51BA10A}">
      <p15:sldGuideLst xmlns:p15="http://schemas.microsoft.com/office/powerpoint/2012/main">
        <p15:guide id="2" pos="2880" userDrawn="1">
          <p15:clr>
            <a:srgbClr val="A4A3A4"/>
          </p15:clr>
        </p15:guide>
        <p15:guide id="4" orient="horz" pos="4201" userDrawn="1">
          <p15:clr>
            <a:srgbClr val="A4A3A4"/>
          </p15:clr>
        </p15:guide>
        <p15:guide id="5" pos="5624" userDrawn="1">
          <p15:clr>
            <a:srgbClr val="A4A3A4"/>
          </p15:clr>
        </p15:guide>
        <p15:guide id="6" pos="226" userDrawn="1">
          <p15:clr>
            <a:srgbClr val="A4A3A4"/>
          </p15:clr>
        </p15:guide>
        <p15:guide id="13" orient="horz" pos="96" userDrawn="1">
          <p15:clr>
            <a:srgbClr val="A4A3A4"/>
          </p15:clr>
        </p15:guide>
        <p15:guide id="17" orient="horz" pos="232" userDrawn="1">
          <p15:clr>
            <a:srgbClr val="A4A3A4"/>
          </p15:clr>
        </p15:guide>
        <p15:guide id="18" orient="horz" pos="640" userDrawn="1">
          <p15:clr>
            <a:srgbClr val="A4A3A4"/>
          </p15:clr>
        </p15:guide>
        <p15:guide id="19" orient="horz" pos="2069" userDrawn="1">
          <p15:clr>
            <a:srgbClr val="A4A3A4"/>
          </p15:clr>
        </p15:guide>
        <p15:guide id="20" orient="horz" pos="368" userDrawn="1">
          <p15:clr>
            <a:srgbClr val="A4A3A4"/>
          </p15:clr>
        </p15:guide>
        <p15:guide id="21" orient="horz" pos="2818" userDrawn="1">
          <p15:clr>
            <a:srgbClr val="A4A3A4"/>
          </p15:clr>
        </p15:guide>
        <p15:guide id="22" pos="113" userDrawn="1">
          <p15:clr>
            <a:srgbClr val="A4A3A4"/>
          </p15:clr>
        </p15:guide>
        <p15:guide id="23" pos="5556" userDrawn="1">
          <p15:clr>
            <a:srgbClr val="A4A3A4"/>
          </p15:clr>
        </p15:guide>
        <p15:guide id="24" orient="horz" pos="913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7" clrIdx="0">
    <p:extLst/>
  </p:cmAuthor>
  <p:cmAuthor id="2" name="Середа Кристина Владимировна" initials="СКВ" lastIdx="21" clrIdx="1">
    <p:extLst>
      <p:ext uri="{19B8F6BF-5375-455C-9EA6-DF929625EA0E}">
        <p15:presenceInfo xmlns:p15="http://schemas.microsoft.com/office/powerpoint/2012/main" userId="S-1-5-21-513919707-3073936391-1394548290-8850" providerId="AD"/>
      </p:ext>
    </p:extLst>
  </p:cmAuthor>
  <p:cmAuthor id="3" name="Штепина Наталья Владимировна" initials="ШНВ" lastIdx="4" clrIdx="2">
    <p:extLst>
      <p:ext uri="{19B8F6BF-5375-455C-9EA6-DF929625EA0E}">
        <p15:presenceInfo xmlns:p15="http://schemas.microsoft.com/office/powerpoint/2012/main" userId="S-1-5-21-513919707-3073936391-1394548290-2523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969"/>
    <a:srgbClr val="92D050"/>
    <a:srgbClr val="FFD966"/>
    <a:srgbClr val="F4B183"/>
    <a:srgbClr val="C5E0B4"/>
    <a:srgbClr val="FFFFFF"/>
    <a:srgbClr val="7F6000"/>
    <a:srgbClr val="FFCDCD"/>
    <a:srgbClr val="FFF3F3"/>
    <a:srgbClr val="FFE1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799B23B-EC83-4686-B30A-512413B5E67A}" styleName="Светлый стиль 3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8D230F3-CF80-4859-8CE7-A43EE81993B5}" styleName="Светлый стиль 1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5588" autoAdjust="0"/>
    <p:restoredTop sz="95256" autoAdjust="0"/>
  </p:normalViewPr>
  <p:slideViewPr>
    <p:cSldViewPr snapToGrid="0">
      <p:cViewPr varScale="1">
        <p:scale>
          <a:sx n="88" d="100"/>
          <a:sy n="88" d="100"/>
        </p:scale>
        <p:origin x="1766" y="62"/>
      </p:cViewPr>
      <p:guideLst>
        <p:guide pos="2880"/>
        <p:guide orient="horz" pos="4201"/>
        <p:guide pos="5624"/>
        <p:guide pos="226"/>
        <p:guide orient="horz" pos="96"/>
        <p:guide orient="horz" pos="232"/>
        <p:guide orient="horz" pos="640"/>
        <p:guide orient="horz" pos="2069"/>
        <p:guide orient="horz" pos="368"/>
        <p:guide orient="horz" pos="2818"/>
        <p:guide pos="113"/>
        <p:guide pos="5556"/>
        <p:guide orient="horz" pos="913"/>
      </p:guideLst>
    </p:cSldViewPr>
  </p:slideViewPr>
  <p:notesTextViewPr>
    <p:cViewPr>
      <p:scale>
        <a:sx n="25" d="100"/>
        <a:sy n="25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FC229D-80A0-449C-BFF0-E959CEAF8543}" type="datetimeFigureOut">
              <a:rPr lang="ru-RU" smtClean="0"/>
              <a:t>08.09.2021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63638" y="1239838"/>
            <a:ext cx="4470400" cy="3352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4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CF42B0-4A3A-49C1-B99F-E9DF87BB47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50132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D0CB6-51C2-4B39-BFEE-0E8ADE9DB8D8}" type="datetime1">
              <a:rPr lang="ru-RU" smtClean="0"/>
              <a:t>08.09.2021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E9A54-72D1-43E2-996E-29620B6EEE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92371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F7194-AA9C-4880-9392-8FC57E4C0838}" type="datetime1">
              <a:rPr lang="ru-RU" smtClean="0"/>
              <a:t>08.09.2021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E9A54-72D1-43E2-996E-29620B6EEE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13494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F4FF5-CB99-4589-A0C5-9688C08E883D}" type="datetime1">
              <a:rPr lang="ru-RU" smtClean="0"/>
              <a:t>08.09.2021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E9A54-72D1-43E2-996E-29620B6EEE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6935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AC75D-8FFB-4F65-AC62-0C5A50C1319B}" type="datetime1">
              <a:rPr lang="ru-RU" smtClean="0"/>
              <a:t>08.09.2021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E9A54-72D1-43E2-996E-29620B6EEE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6801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EC4E6-B336-49B4-90F0-2DE443F25A0E}" type="datetime1">
              <a:rPr lang="ru-RU" smtClean="0"/>
              <a:t>08.09.2021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E9A54-72D1-43E2-996E-29620B6EEE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23232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A15C6-3DBA-4BC8-AB3B-B96F9E7316D3}" type="datetime1">
              <a:rPr lang="ru-RU" smtClean="0"/>
              <a:t>08.09.2021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E9A54-72D1-43E2-996E-29620B6EEE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57794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1E17A-DBF5-4F33-8D57-2B737498323B}" type="datetime1">
              <a:rPr lang="ru-RU" smtClean="0"/>
              <a:t>08.09.2021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E9A54-72D1-43E2-996E-29620B6EEE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66626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5ED71-EEF5-430D-8BFA-8A0E3D629859}" type="datetime1">
              <a:rPr lang="ru-RU" smtClean="0"/>
              <a:t>08.09.2021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E9A54-72D1-43E2-996E-29620B6EEE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71291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FCDB0-F44D-4384-BBFE-BB3990345490}" type="datetime1">
              <a:rPr lang="ru-RU" smtClean="0"/>
              <a:t>08.09.2021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E9A54-72D1-43E2-996E-29620B6EEE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56788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747CA-A3FC-48C6-BC83-F7899701BEB6}" type="datetime1">
              <a:rPr lang="ru-RU" smtClean="0"/>
              <a:t>08.09.2021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E9A54-72D1-43E2-996E-29620B6EEE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39292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B73F9-727C-4910-8DEF-6B4A58E508E1}" type="datetime1">
              <a:rPr lang="ru-RU" smtClean="0"/>
              <a:t>08.09.2021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E9A54-72D1-43E2-996E-29620B6EEE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29731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05A99E-7C6F-4810-9E3F-2927D0BAC4C3}" type="datetime1">
              <a:rPr lang="ru-RU" smtClean="0"/>
              <a:t>08.09.2021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9E9A54-72D1-43E2-996E-29620B6EEE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09982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E9A54-72D1-43E2-996E-29620B6EEE67}" type="slidenum">
              <a:rPr lang="ru-RU" smtClean="0"/>
              <a:t>1</a:t>
            </a:fld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2237" y="814387"/>
            <a:ext cx="3819525" cy="522922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8362" y="128587"/>
            <a:ext cx="4867275" cy="6600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12668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Unknown Document Type" ma:contentTypeID="0x010104" ma:contentTypeVersion="0" ma:contentTypeDescription="" ma:contentTypeScope="" ma:versionID="05d83ceaa0bbd2e3bc716e6e66bd857a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b3d69fe45253d5ff147bb69036b756a7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3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18435AB-9C78-4794-98EA-5ACBD60957D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F963AFCF-B769-4DC0-907B-7CC58472057C}">
  <ds:schemaRefs>
    <ds:schemaRef ds:uri="http://schemas.openxmlformats.org/package/2006/metadata/core-properties"/>
    <ds:schemaRef ds:uri="http://schemas.microsoft.com/office/infopath/2007/PartnerControls"/>
    <ds:schemaRef ds:uri="http://schemas.microsoft.com/office/2006/metadata/properties"/>
    <ds:schemaRef ds:uri="http://purl.org/dc/terms/"/>
    <ds:schemaRef ds:uri="http://purl.org/dc/elements/1.1/"/>
    <ds:schemaRef ds:uri="http://schemas.microsoft.com/office/2006/documentManagement/types"/>
    <ds:schemaRef ds:uri="http://purl.org/dc/dcmitype/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47A78DF7-A8BE-46EB-8C02-08ECC7383D7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10075</TotalTime>
  <Words>1</Words>
  <Application>Microsoft Office PowerPoint</Application>
  <PresentationFormat>Экран (4:3)</PresentationFormat>
  <Paragraphs>1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Тема Office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Весман Ольга Викторовна</dc:creator>
  <cp:lastModifiedBy>Штепина Наталья Владимировна</cp:lastModifiedBy>
  <cp:revision>3370</cp:revision>
  <cp:lastPrinted>2021-09-03T13:33:56Z</cp:lastPrinted>
  <dcterms:created xsi:type="dcterms:W3CDTF">2017-09-21T14:44:18Z</dcterms:created>
  <dcterms:modified xsi:type="dcterms:W3CDTF">2021-09-08T11:42:54Z</dcterms:modified>
</cp:coreProperties>
</file>